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8" r:id="rId2"/>
    <p:sldId id="270" r:id="rId3"/>
    <p:sldId id="257" r:id="rId4"/>
    <p:sldId id="266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7" r:id="rId20"/>
    <p:sldId id="276" r:id="rId21"/>
    <p:sldId id="278" r:id="rId22"/>
    <p:sldId id="279" r:id="rId23"/>
    <p:sldId id="282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2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20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13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0526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59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69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00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86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69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6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24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292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9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4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1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A917A1F-A2F7-4EEF-99D7-D414022D8CE1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637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4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494E9-B062-045C-B668-A85D73ADB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6999"/>
            <a:ext cx="6858003" cy="1219200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4B645F77-DA50-C248-E906-0708B1946C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976249"/>
                  </p:ext>
                </p:extLst>
              </p:nvPr>
            </p:nvGraphicFramePr>
            <p:xfrm rot="10628357">
              <a:off x="3385717" y="4208972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4B645F77-DA50-C248-E906-0708B1946C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3385717" y="4208972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B0A8BA-75DD-8E19-5B57-47AC97D6D2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47110"/>
                  </p:ext>
                </p:extLst>
              </p:nvPr>
            </p:nvGraphicFramePr>
            <p:xfrm rot="10628357">
              <a:off x="2002235" y="4267260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B0A8BA-75DD-8E19-5B57-47AC97D6D2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2002235" y="4267260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0A9A2A23-5789-592D-B6CC-E327027008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1587356"/>
                  </p:ext>
                </p:extLst>
              </p:nvPr>
            </p:nvGraphicFramePr>
            <p:xfrm rot="10628357">
              <a:off x="4861541" y="4199374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0A9A2A23-5789-592D-B6CC-E327027008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4861541" y="4199374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5AE2929B-C83B-AE32-76AC-AE659A104B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4551444"/>
                  </p:ext>
                </p:extLst>
              </p:nvPr>
            </p:nvGraphicFramePr>
            <p:xfrm rot="10628357">
              <a:off x="570350" y="4208972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5AE2929B-C83B-AE32-76AC-AE659A104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570350" y="4208972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CC3CA04B-5B71-E4C3-1A81-715C2E7512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896986"/>
                  </p:ext>
                </p:extLst>
              </p:nvPr>
            </p:nvGraphicFramePr>
            <p:xfrm rot="10628357">
              <a:off x="6248488" y="4185903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CC3CA04B-5B71-E4C3-1A81-715C2E751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6248488" y="4185903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8218A0B-8622-6BB6-5441-C85C1FDCD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818033"/>
                  </p:ext>
                </p:extLst>
              </p:nvPr>
            </p:nvGraphicFramePr>
            <p:xfrm rot="10628357">
              <a:off x="7662390" y="4185906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8218A0B-8622-6BB6-5441-C85C1FDCD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7662390" y="4185906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06E49687-C6A7-7A28-F436-9FEED5EB39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673900"/>
                  </p:ext>
                </p:extLst>
              </p:nvPr>
            </p:nvGraphicFramePr>
            <p:xfrm rot="10628357">
              <a:off x="9200136" y="4208973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06E49687-C6A7-7A28-F436-9FEED5EB3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9200136" y="4208973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F0713770-2DEB-DB95-6350-B65070B5A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4122784"/>
                  </p:ext>
                </p:extLst>
              </p:nvPr>
            </p:nvGraphicFramePr>
            <p:xfrm rot="10628357">
              <a:off x="10635791" y="4267258"/>
              <a:ext cx="864392" cy="959382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2" cy="959382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22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F0713770-2DEB-DB95-6350-B65070B5A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628357">
                <a:off x="10635791" y="4267258"/>
                <a:ext cx="864392" cy="9593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93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BD3D8-9955-899C-85A6-6EAA7C09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535940-1AE4-29C4-FE4C-CE4C76D4C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66" y="587094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075A1-36B8-023F-F990-EEFFA179D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33" y="37923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994F2-E4AC-57DC-E209-0942BCE08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11" y="3645540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0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3C2F6-C418-62A5-615A-3E37B074D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589A8A-E23E-3043-41E1-3156ED0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12581-843A-86D7-7507-3B2795336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2F37-E77F-3AA7-9EE8-A98C61950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8D5BD-8C93-5128-CE50-280B4DB6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864A74-4517-2F8F-CB9F-75C2B18A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BE80C-FB78-7509-3D83-7D183C1BB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EE9C1-C850-9A22-FBCD-6C18635AE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82939-A8D6-640B-D3D9-87E8CF8E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88D64C-4E06-73EF-5AF0-C7E3A3815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05" y="2324124"/>
            <a:ext cx="4814713" cy="3418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BED1F-DE41-E15A-EFD1-2EC1861AC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6267">
            <a:off x="2165403" y="3485220"/>
            <a:ext cx="4223878" cy="173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2E6F2-2537-F748-249C-34FFCF668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77" y="5365464"/>
            <a:ext cx="1428823" cy="111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73728-3E99-50B3-5A14-D7F4E3FD2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9" y="4857650"/>
            <a:ext cx="2375057" cy="1680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91F84-4899-F961-9A12-CCC4F2D06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70" y="2750544"/>
            <a:ext cx="2017517" cy="2011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7F02A2-AA45-1563-5999-3F72BE4730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59" y="2651322"/>
            <a:ext cx="2048405" cy="1680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31B812-7059-7633-C59D-B53A706BF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1" y="447997"/>
            <a:ext cx="2258291" cy="14483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66189D-615D-CADA-969B-EC4729FE8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80" y="5079445"/>
            <a:ext cx="2120799" cy="1448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9B9954-A8F9-7113-2B00-8EF8F9881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4" y="200625"/>
            <a:ext cx="2377601" cy="1680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F0F34-FFAF-9B36-BB88-E34E4E88D5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789708"/>
            <a:ext cx="2017516" cy="1306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E6C6C-D997-39C4-1C3E-76A7671577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0" y="78172"/>
            <a:ext cx="2369444" cy="1520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35CB7-D48A-DD37-7D04-BA2AB41C6E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58" y="5070681"/>
            <a:ext cx="1787012" cy="126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28593-C5E0-8206-D6D6-83ED5BD758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31" y="2095763"/>
            <a:ext cx="2052780" cy="1335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AB2F79-998D-A67F-396B-BD43F0B28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42" y="1889354"/>
            <a:ext cx="2258292" cy="1448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27953-062E-E8F6-A101-06EB951D01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80" y="2137472"/>
            <a:ext cx="1663786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7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75D9A-5282-EDF2-B0D4-EC1725F4C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0FEC5C-1F54-7455-E08A-5D2AAC317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7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04F2A67-ECA6-2FE5-4BEB-B4765468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94200">
            <a:off x="670356" y="468908"/>
            <a:ext cx="1378885" cy="6035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2738E8-0530-3BB8-FCF3-D708CC38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14349">
            <a:off x="3028184" y="514577"/>
            <a:ext cx="1378885" cy="6035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5A0B10-7B3F-55DA-88AC-995489E5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471932">
            <a:off x="1866334" y="868249"/>
            <a:ext cx="1378885" cy="6035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D00CA5-0C1D-0CA6-F238-6B17B6BC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69782">
            <a:off x="449883" y="1449291"/>
            <a:ext cx="1378885" cy="6035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B8D808-EA4B-6372-5CC1-7705A549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26" y="2351711"/>
            <a:ext cx="1378885" cy="6035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B12248-0755-4130-2063-D417BE86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040144">
            <a:off x="8792581" y="2657188"/>
            <a:ext cx="1378885" cy="6035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B94D36-8AAB-58F5-B8B6-8F2CAA49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72948">
            <a:off x="8138740" y="3569176"/>
            <a:ext cx="1378885" cy="603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F0E0A5-168D-5502-66DF-122FED81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88588">
            <a:off x="1029287" y="2312705"/>
            <a:ext cx="1378885" cy="6035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71228B-B0E1-A527-BD0E-F89D7E8D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84" y="1089939"/>
            <a:ext cx="1378885" cy="6035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C560908-5C71-3224-F4E0-508395B5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76217">
            <a:off x="454338" y="4462161"/>
            <a:ext cx="1378885" cy="6035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F180E2-978E-6FFF-18E9-F0BC2D0F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79415">
            <a:off x="80012" y="3171056"/>
            <a:ext cx="1378885" cy="6035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AB79AE1-6680-30B9-EFBC-65202AD1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10" y="2252634"/>
            <a:ext cx="1378885" cy="6035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CF9604-9FA0-96BF-5837-BB42354A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4066">
            <a:off x="10036513" y="2020728"/>
            <a:ext cx="1378885" cy="6035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782FED4-9855-1B83-C66F-AB252C6C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86155">
            <a:off x="2528801" y="2940312"/>
            <a:ext cx="1378885" cy="6035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94C36E3-8FFE-9E71-2F01-383B7F84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30935">
            <a:off x="9926126" y="3296024"/>
            <a:ext cx="1378885" cy="60355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B496D5-6A18-BCC9-4203-ABDFD170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4776">
            <a:off x="3390117" y="5695095"/>
            <a:ext cx="1378885" cy="6035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59AADA-BE74-FC86-3B64-E2B8BD72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22" y="1532845"/>
            <a:ext cx="1378885" cy="6035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93E8A81-A3FC-7B33-BF7F-9C9C52EC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76" y="3693255"/>
            <a:ext cx="1378885" cy="6035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2E1A3AC-A942-2DFF-84D8-E085B927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20186">
            <a:off x="5303752" y="1822117"/>
            <a:ext cx="1378885" cy="6035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4AB29E-4ED1-5690-C26F-9F8DC603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99212">
            <a:off x="4338202" y="3391477"/>
            <a:ext cx="1378885" cy="6035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C796A23-798B-DFFF-DC46-CA2073F2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96488">
            <a:off x="2126421" y="4641576"/>
            <a:ext cx="1378885" cy="6035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198835A-F326-68B2-C143-C588FFC7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71097">
            <a:off x="6055891" y="2602158"/>
            <a:ext cx="1378885" cy="6035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1CFBE69-AE61-B684-DAD1-F27EA7F5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499" y="886879"/>
            <a:ext cx="1378885" cy="6035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B1C1F4-776C-0563-65FB-1A87E588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8997">
            <a:off x="1446729" y="5639065"/>
            <a:ext cx="1378885" cy="6035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778F8B5-A171-5F20-A05A-A7B2BF29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67639">
            <a:off x="370285" y="5623900"/>
            <a:ext cx="1378885" cy="6035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ABDBBB0-F12F-6E2B-C1B6-FC729225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88336">
            <a:off x="3864140" y="4509083"/>
            <a:ext cx="1378885" cy="60355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FF766F-89DA-8D98-CBB8-A47717D7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69" y="597472"/>
            <a:ext cx="1378885" cy="60355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C4D62FB-C599-8DE2-DEFA-3D0C9ACF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73686">
            <a:off x="6196636" y="428173"/>
            <a:ext cx="1378885" cy="6035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CC0F576-48F7-8F48-68C2-A9217983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86581">
            <a:off x="6077076" y="3778893"/>
            <a:ext cx="1378885" cy="60355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F9FEB8-D3A7-A048-6034-70C178B8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76049">
            <a:off x="5671738" y="4821835"/>
            <a:ext cx="1378885" cy="6035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13ECE2-FCEA-E820-A6FC-55A7B6ADC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63" y="244277"/>
            <a:ext cx="1378885" cy="60355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B24D6EA-4BCE-42F1-A9A0-8BA2155E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1926">
            <a:off x="9760531" y="4380449"/>
            <a:ext cx="1378885" cy="6035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F0303EF-430C-93BE-28FD-893117C4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226" y="4612690"/>
            <a:ext cx="1378885" cy="6035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DEB9F78-FEF4-FFEF-387D-6E30151D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12941">
            <a:off x="5136890" y="5753643"/>
            <a:ext cx="1378885" cy="6035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5BB86EB-E9F3-C09F-63F2-0C569BB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568974">
            <a:off x="9424393" y="5623901"/>
            <a:ext cx="1378885" cy="60355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A1A3D6B-6C42-1100-8023-C1152169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757" y="1598662"/>
            <a:ext cx="1378885" cy="6035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6EE7D3C-705C-AD75-870A-8B15F177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285943">
            <a:off x="7413658" y="5639064"/>
            <a:ext cx="1378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05903-02C7-B726-3D02-558E67333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07" y="0"/>
            <a:ext cx="12356769" cy="6997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FBD09-9722-FD2B-C7A9-810CAFE92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636772">
            <a:off x="670356" y="468908"/>
            <a:ext cx="1378885" cy="60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9793D-D6AB-A99A-A2FD-832217C0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14349">
            <a:off x="3028184" y="514577"/>
            <a:ext cx="1378885" cy="60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F09DAA-2052-E890-D088-A23F2004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71932">
            <a:off x="1866334" y="868249"/>
            <a:ext cx="1378885" cy="603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C724-8419-9777-714D-15351340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10" y="3990676"/>
            <a:ext cx="1378885" cy="603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98282-B35E-27B4-484F-0ECD235A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9782">
            <a:off x="449883" y="1449291"/>
            <a:ext cx="1378885" cy="603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F17B-21CF-A079-C602-83EDE314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485056">
            <a:off x="3390116" y="2460007"/>
            <a:ext cx="1378885" cy="603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75F7A-44E0-DC0D-0E0F-CDA1088F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40144">
            <a:off x="5417921" y="4931016"/>
            <a:ext cx="1378885" cy="603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AA523-0881-45B6-B1F6-CD25D4DB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72948">
            <a:off x="7761060" y="5486843"/>
            <a:ext cx="1378885" cy="603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B0D43-FF9C-BBB3-A365-5A025DAD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711646">
            <a:off x="1029287" y="2312705"/>
            <a:ext cx="1378885" cy="6035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A1CF1-AB3A-647F-B747-6C92E390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07" y="803070"/>
            <a:ext cx="1378885" cy="603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A1AC4-FCA6-AB68-25DE-1BA74677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76217">
            <a:off x="454338" y="4462161"/>
            <a:ext cx="1378885" cy="603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423A79-363E-7A8B-7F9B-3350C3F7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079415">
            <a:off x="-102051" y="2913098"/>
            <a:ext cx="1378885" cy="603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37F478-F818-B5CC-F727-1779B9CC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62" y="905770"/>
            <a:ext cx="1378885" cy="603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1861F4-4C57-4C32-DBDE-31A4BD1B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34066">
            <a:off x="8114954" y="5984404"/>
            <a:ext cx="1378885" cy="6035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063CF2-CB4D-5158-10BE-8855C705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86155">
            <a:off x="2401843" y="2957660"/>
            <a:ext cx="1378885" cy="6035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6A2A92-30B2-5422-6112-55702B8B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30935">
            <a:off x="9167059" y="6053524"/>
            <a:ext cx="1378885" cy="6035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F61A03-8207-289E-0F59-9A88F74C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74776">
            <a:off x="3390117" y="5695095"/>
            <a:ext cx="1378885" cy="6035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D124AC-FD52-05A6-D25F-B26B5548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834" y="1450390"/>
            <a:ext cx="1378885" cy="6035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96BB1B-C7D4-040C-274D-B36438AC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38" y="3518327"/>
            <a:ext cx="1378885" cy="603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369A0-03FF-043F-20DE-C0F409B9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20186">
            <a:off x="5231990" y="1580238"/>
            <a:ext cx="1378885" cy="603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27C847-0DA6-2B02-07D3-8EA6E38D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9212">
            <a:off x="3880726" y="3637182"/>
            <a:ext cx="1378885" cy="6035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2E09FD-A788-5260-337F-F93F8683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96488">
            <a:off x="2126421" y="4641576"/>
            <a:ext cx="1378885" cy="6035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F58D1B-6D34-1609-41B2-64B3061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71097">
            <a:off x="6611380" y="2260230"/>
            <a:ext cx="1378885" cy="6035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1A7942-DA70-CA43-F8A9-7415683E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611" y="707170"/>
            <a:ext cx="1378885" cy="6035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08EEC5-A459-7B92-BBB9-17EDEE96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8997">
            <a:off x="1569457" y="5606225"/>
            <a:ext cx="1378885" cy="6035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0766AC-B54D-2DB2-11D3-CE569314A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67639">
            <a:off x="370285" y="5623900"/>
            <a:ext cx="1378885" cy="6035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9089EE-6C6E-2D97-DF68-DBDB6B7C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88336">
            <a:off x="3902638" y="4563888"/>
            <a:ext cx="1378885" cy="6035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30D6D9-2FF4-6AB5-5793-68A932FD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69" y="597472"/>
            <a:ext cx="1378885" cy="6035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3C2EC3-660B-B549-433F-116B051A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73686">
            <a:off x="6196636" y="428173"/>
            <a:ext cx="1378885" cy="6035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62027E-8CB6-0BE2-0ECF-850AC47A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86581">
            <a:off x="4908620" y="2701570"/>
            <a:ext cx="1378885" cy="6035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5C11F8-0516-0D60-AFAD-96DC4CB9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76049">
            <a:off x="5753021" y="4794093"/>
            <a:ext cx="1378885" cy="6035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647EA2-C3A9-67DD-8226-04DA8D6B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814" y="442379"/>
            <a:ext cx="1378885" cy="603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7BDC42-11AA-B4EC-ADE2-4FAB2D25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85990">
            <a:off x="10473054" y="4794092"/>
            <a:ext cx="1378885" cy="6035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6338FB1-23FF-20BA-815B-2820E6FA5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740" y="4650811"/>
            <a:ext cx="1378885" cy="6035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C0BF0CD-EC4D-CD15-B5E4-B39ACB66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812941">
            <a:off x="5186886" y="5799902"/>
            <a:ext cx="1378885" cy="6035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B6F14B2-6642-B3CE-C405-FDD4AF38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33164">
            <a:off x="9620844" y="5486844"/>
            <a:ext cx="1378885" cy="6035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7C79F6-1738-3F6B-9DE3-838F4073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333" y="2944086"/>
            <a:ext cx="1378885" cy="6035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6B0AEAA-A8BC-2828-417B-C06085EE0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85943">
            <a:off x="7413658" y="5639064"/>
            <a:ext cx="1378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7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F9B9A-395E-3015-A37C-CEE1963F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90F04B-B5F4-1CDC-BC24-169B682F5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21" y="1296785"/>
            <a:ext cx="2482226" cy="16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2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" y="26806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7F5E5F-E3C3-489E-FDEC-965AB62E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3871">
            <a:off x="1514083" y="1597813"/>
            <a:ext cx="1864882" cy="603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ACFE8-DF7F-638B-EE76-C3168AC50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0449">
            <a:off x="7888691" y="1731711"/>
            <a:ext cx="1864882" cy="60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93EBF-DF73-2CB2-E6FC-1AC62920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817">
            <a:off x="1611636" y="4008451"/>
            <a:ext cx="1864882" cy="603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72BFC9-F2B7-2E80-12A9-46DFC9C98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0410">
            <a:off x="4076083" y="3273115"/>
            <a:ext cx="1864882" cy="603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606F07-1849-0FCB-1954-D1136AF32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4717">
            <a:off x="2612116" y="5167204"/>
            <a:ext cx="1864882" cy="603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683DB-5E8C-9134-A8E6-A9AA9E4D6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4078">
            <a:off x="6243889" y="3858787"/>
            <a:ext cx="1864882" cy="603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474049-CCF5-373A-CA01-BBD93DE84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3659">
            <a:off x="5800257" y="4866406"/>
            <a:ext cx="1864882" cy="603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BF542-9162-8B24-D36B-CE0D5203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084">
            <a:off x="3508379" y="1299575"/>
            <a:ext cx="1864882" cy="603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379BC8-9BD2-71D7-6DDD-D828A52F3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60063">
            <a:off x="6015278" y="2653255"/>
            <a:ext cx="1864882" cy="603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54AD87-147C-C77E-2E87-2A5640A9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2206">
            <a:off x="9029359" y="2621896"/>
            <a:ext cx="1864882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08449-23B6-E10F-666A-79FA77370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88" y="3763309"/>
            <a:ext cx="1864882" cy="603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67107C-661E-8AC7-8A9A-A8988F246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92894">
            <a:off x="6473764" y="1174479"/>
            <a:ext cx="1864882" cy="603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8389C9-EE5C-E384-1A4D-C343180C3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28795">
            <a:off x="4701857" y="561910"/>
            <a:ext cx="1864882" cy="603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5B5382-ADA0-6A07-0C8D-DF41CF21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9909">
            <a:off x="1388549" y="2755178"/>
            <a:ext cx="1864882" cy="603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D8CDBA-8664-337D-86D3-B89C4C70F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50542">
            <a:off x="3230852" y="2538752"/>
            <a:ext cx="1864882" cy="603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25323B-1C28-C55E-741B-04139E1F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875">
            <a:off x="4148482" y="5010258"/>
            <a:ext cx="1864882" cy="603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54B86D-B0D5-5C87-757B-715689D63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3971">
            <a:off x="8123360" y="4866408"/>
            <a:ext cx="1864882" cy="6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B9C538-1816-6971-2AD2-2CF098DF2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12" y="2152809"/>
            <a:ext cx="4476190" cy="25523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5C6869-2AEC-6000-3095-ABE70D3E4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71" y="918234"/>
            <a:ext cx="1288219" cy="1001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C9A3E-64AD-B3FE-2F5D-1D77257A6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22" y="1034612"/>
            <a:ext cx="1626752" cy="100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26800-2813-74DB-6F21-6782BE6F1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87" y="895442"/>
            <a:ext cx="1495659" cy="10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D289C-C874-C84E-908E-1BF8D465B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BB01F-7EBF-73DC-A155-F9B2F407A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54" y="931997"/>
            <a:ext cx="6990476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1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6C82A-9DB9-8311-65CC-CEF66351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109339"/>
            <a:ext cx="9211961" cy="4639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06E37-EB55-30AE-AF60-FF133029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12" y="2152809"/>
            <a:ext cx="4476190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51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135FA-C078-9140-C1B0-58D3A3C2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79518A-7ED9-1E7E-1E41-9F7EB9220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21" y="1803674"/>
            <a:ext cx="4476190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210A6-4CD8-FAFF-19E9-3E59CAD2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74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F9B9A-395E-3015-A37C-CEE1963F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C0ACDB0-8AD6-BA2C-FAB2-FC26C371D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27" y="1644939"/>
            <a:ext cx="1236433" cy="959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DFEFE-88FF-9A2A-6113-32B9DCCC2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34" y="2260081"/>
            <a:ext cx="1236433" cy="10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55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FCC0A-14C3-6D84-CA6D-73F27BC3D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0" y="0"/>
            <a:ext cx="1377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0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2A0A2-BB16-86DA-108F-C4C8D5BB5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82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1BF3DD-8858-C63D-E14C-FC1971819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83" y="1005839"/>
            <a:ext cx="1854366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4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643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AF7B5-CE3C-E473-BEB6-4EBDC3CA7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E3355F-FFA5-5854-63EC-D56EAA78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3" y="-124691"/>
            <a:ext cx="10925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01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2ADD72-12BA-4074-3216-10E91CC6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3" y="-124691"/>
            <a:ext cx="10925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09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792B6-77FA-BDD6-60AA-99E922C6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40D95-F4DF-2CB4-216C-9D3B7291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25" y="-146542"/>
            <a:ext cx="3754200" cy="175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D0DF-B002-E654-EBF2-88A061D9E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50556" y="-70338"/>
            <a:ext cx="603281" cy="1606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7740C-CCE0-8DE6-2640-DCC8E5DA3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59" y="3072777"/>
            <a:ext cx="1864882" cy="603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A8563-3738-D430-10B0-3E2A784FA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62" y="1256270"/>
            <a:ext cx="4369025" cy="17590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642DB4-B13E-A300-EEA5-29ADB6350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25" y="1391240"/>
            <a:ext cx="4369025" cy="1759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B14FA0-9DBE-11C2-5C86-5A7280C1A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18" y="1459813"/>
            <a:ext cx="2763225" cy="1368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C7B70E-2A62-9044-A264-E89EB10BF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38" y="2356747"/>
            <a:ext cx="7386916" cy="2159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0FD91-850E-0869-9D3A-BA82DD0609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76" y="2621368"/>
            <a:ext cx="3926804" cy="1759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9DC7A8-2CB2-2DDB-F7D4-77CFDF47A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22" y="3912244"/>
            <a:ext cx="7386916" cy="1889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B5271-3661-448A-8ECE-06E1040E90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1" y="5282031"/>
            <a:ext cx="4851649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23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1698E-7EF8-6F0F-6FA5-7D8B76394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329F9B-98F7-43FF-6402-9D3AFCF0B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153" y="-124691"/>
            <a:ext cx="10925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21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71698E-7EF8-6F0F-6FA5-7D8B76394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1C75B2-73D0-A273-6C59-089CD0287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00BD6-3672-CE69-4107-F05B465E9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53" y="-124691"/>
            <a:ext cx="109256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4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2B921-EE46-46DD-7D70-331CA775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666DCB-C994-5E10-CE3E-ECE294E17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2FBCE-9F3B-489D-847F-E0C73F9D8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6CFE1-8599-7281-EC0A-F6A053FD0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6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D3696-DFA4-8913-83D1-A396A5F2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265197-11DE-0266-E392-953BD848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21" y="1030778"/>
            <a:ext cx="6810509" cy="426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9ACD4A-3057-809A-1F9C-276DEFD5F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92" y="2435629"/>
            <a:ext cx="4158181" cy="1822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103EAB-C9BA-4461-FE56-4CBB72E2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54" y="253670"/>
            <a:ext cx="2611880" cy="1667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7D493-EE34-2C93-70A9-302543D67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5" y="4772726"/>
            <a:ext cx="2327951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FAF7B-4244-38FE-BBE9-B298C446F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00" y="4891468"/>
            <a:ext cx="2070677" cy="15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1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F74DD6-E8B5-FA8E-2707-793EA8D6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32952A-5007-553D-D47D-C24C50C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01" y="555632"/>
            <a:ext cx="2832847" cy="1954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C44B80-AED3-F154-76ED-8523FD1C6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" y="4285147"/>
            <a:ext cx="2796833" cy="1912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FC260C-8324-0156-D8F0-7F9E5CEDC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28" y="418730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A59DA-A81B-D8DC-6438-C4071D6D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E5309-2FBE-9359-478A-8DBBA506D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7972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F4396-874F-E9B3-9425-39D45A52F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FE709-A3BB-9C08-4660-B736EA4F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9D5FCD-5313-ED96-9E65-65E721F16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76" y="635064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485E8-0F36-A57B-BC9E-4B6AE14FD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31" y="4013299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ACF22-3B4D-0B14-A87D-165FAB92C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83" y="3915453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4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135FA-C078-9140-C1B0-58D3A3C2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72FAB-83A5-7D33-5518-182D6FB54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2A4E1-9CF2-3959-F327-A53C0CA6B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9C30A-1977-489A-1E3E-A1312B45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15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1823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ossiny bernard</dc:creator>
  <cp:lastModifiedBy>ossiny bernard</cp:lastModifiedBy>
  <cp:revision>58</cp:revision>
  <dcterms:created xsi:type="dcterms:W3CDTF">2025-02-01T22:39:49Z</dcterms:created>
  <dcterms:modified xsi:type="dcterms:W3CDTF">2025-04-30T01:30:13Z</dcterms:modified>
</cp:coreProperties>
</file>